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71" autoAdjust="0"/>
  </p:normalViewPr>
  <p:slideViewPr>
    <p:cSldViewPr>
      <p:cViewPr>
        <p:scale>
          <a:sx n="77" d="100"/>
          <a:sy n="77" d="100"/>
        </p:scale>
        <p:origin x="-948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7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2DDF-8C6B-4261-A77A-AB36CC8BF5C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yc8ZiyweAF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MOISShJJj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www.youtube.com/watch?v=PFRrsX_HxD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MUxaF7VvwO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cqtm9dkAu4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UYkiRbgiwx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BpnlS_ach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cU4Bo_rF_R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A8Cd3LXuQ" TargetMode="External"/><Relationship Id="rId2" Type="http://schemas.openxmlformats.org/officeDocument/2006/relationships/hyperlink" Target="https://www.youtube.com/watch?v=ydLxzvS2O6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dLxzvS2O6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SsvR4r1fCA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iLp-ls8Ao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HdOj1-GiEf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048" y="1904999"/>
            <a:ext cx="4844925" cy="2667001"/>
          </a:xfrm>
        </p:spPr>
        <p:txBody>
          <a:bodyPr>
            <a:normAutofit/>
          </a:bodyPr>
          <a:lstStyle/>
          <a:p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Mammals</a:t>
            </a:r>
            <a:endParaRPr lang="en-US" sz="6000" dirty="0"/>
          </a:p>
        </p:txBody>
      </p:sp>
      <p:sp>
        <p:nvSpPr>
          <p:cNvPr id="4" name="AutoShape 7" descr="data:image/jpg;base64,/9j/4AAQSkZJRgABAQAAAQABAAD/2wCEAAkGBhQSERUUEhQWFBUWFxsYGBgYGBobGxwcGRgYGBgcGx8YGyYfGhwmGxgYIC8iJCcpLCwtFSAxNTAqNSYrLCkBCQoKDgwOGg8PGiokHyQ0LDIpLS0sLCosLCwsLS0sLCwpLCwvLiosKSwsKSwsLCwsKiksKiwsKiwsLCwsLCksLP/AABEIAKIA3AMBIgACEQEDEQH/xAAcAAACAwEBAQEAAAAAAAAAAAAEBQACAwEGBwj/xABEEAACAQIEAwYDBAgFAwMFAAABAhEDIQAEEjEFQVETIjJhcYEGkaFCUmKxFCNygpLB0fAzU6Ky4QdD8RUWwiSDk7PS/8QAGQEAAgMBAAAAAAAAAAAAAAAAAgMAAQQF/8QAMBEAAQMCBAMIAwACAwAAAAAAAQACESExAxJB8FFhgSIycZGhscHRBBPxI+EUQlL/2gAMAwEAAhEDEQA/APksY5i2OEYtCuYmJiYiimJiYmIopiYmJiKLuOjFZxpTMTiior9mTHnb57Y52VyOkj5GMaFZ2xmqzgJVK1BJONmy5XlOMlaDbB2YYGjqYkMSdI5GDf6XwDiZCaxshx4CfUD5VeJcJNGJg6lmRsPXASrbabSfISBPzI+eDsjxh6aukBw4jvXj0xXL0Iy9d/xU6S+51t9AMWTCmEzMSDz9Au8N4j2D6giuCIKsBce+xxhnKiszMqBATZQBAxmoB3xHpamCLuxCg+Z/ucSyENk0ur020zZTI5gHFs3kdCq5HdYWjrG2JmaYFR1XwhiB7W/rjDM12MKSSBsOmLaZRPZlJB0WVIY00joMTLU5m8Y3y2W16jMIo1O3QeX4jsMW50KYbC8hrbod0EcpxKYHQe4nGQOLq2ChLV6yjeAPQAfljHFzfHTTjEFFF0UxGJ2OLU7emIScDJRSFipsf7vjpxUHFgcEVS4RiuNguKtTPQxa/K8wJ84PyxAVIWeJjsY4TglSmJiyRMNYH7X3fPzHXEqUyp0tYj5RyI6g9cVNYR5DlzaKK5FwSDf6iD9LY6Dihxpl51alGrR3yPwggN62OIaBUxuZwC6j9Ma00ibbf+cTM0OzqMouBdf2Wuv0t7YsiaqZI8VMgN+wfCfY2wouESLFM/SZczUfF/tUH54PzlCKFPyqN9VGBGpAKDIO9udsNqtOcqs/5lv4bYW81Hinfjtlr/D5B+EnZABHPDR6ZGUpCINWo9S/RQEH1wFl6eotIkhGI/dE4Z/ElHQ9ClMCnRpqfVu8x+uITJhVhtLcNz+Ij1EpMq8ovMD12/PDXhiBazNbRlqTMT1Yzf3Mj2wJTQKWcSdIETvqYCJ9JwUq6Mi5vNaqBP4EN/mZ+eBdUwn/AI/+Pta36C3r7IFaqqlxqbn6m5+uAqzgmQIxerJ2vyAHMnp74rmFC9wQSDLsObbBR5LMeZOHtgLCGEguP9K7lqDVCtNBLsYA/r5Ya8Zp9kiUFnSO+zffYMVJ9AQR7YY8JygylE1qlqjr7qp2A/E397Y869Y1GLm0/IdB7D+74VmzupYe62vZ/wAfBg953oN/XFD6MSME46tEHfDs650LCnY42InGYpwcahsC4o22U7ONxiHM4sahiMC4gE3QmiyxMTEw5UtaTXA64Lz1Gmqrpq63JusEFRHMHzwvIwVTz9gtVe1QbXh1/Zbp5HC3A3CbhhrqOMe3XZQ1r7zaLCDvMmZFoiAZ8sWpkjvASBYyJEc9Q3j+mDl4OagL5c9souybVV9V+16jAKVCrShII+foQfyOLkOFEX63YTgXeY+NCimyIdS9DvBfGm7L5ifGh5WnEyNRKgFKqQo/7VX7hP2T1QnrtjuUqzUD0iKNYG33GPl0nptg3O5NK6syL2Vdb1aPJpMF16XI+fvhWaKO/m+PmtoZm7eHHMaO8OB5dQlWayb0nKVQUIMExI6yOoi+LUajUKqtHeUhh0ZTvB5qykj3w3yPEVrUv0bMeNLU3PiiZKN5jxKfIjngNaGk9hWsAYp1PuMTsfwN9Dgi+sFKGCIDmdDwPA/aY/EfD0FKlVpNqQRp69k90n9lu4fTGXwrTBeqCJ7kx1UGGEehOJwvNsoOXqrOjX3T91yhqJ/EAw9TjFso+VzWhWnwlG5Mjw1Mn1EA++FxLS3fFOJIxG43Q+NkPnsn2NVl3UXQ9Ua6n+XtgutXnJW8S1VJ9DIH5HBnFKS1qPdUh6YZkH4Qe8h8xB9x54BytEHKqxupdgw6hWVh9CT+7gM2ZoJ0KL9WTEc1tnAxvl7KvDM0alemvk3+07+8YZfEb9tmndIhioXpHcW3oz/IYnA+C9mdTjVpLUpm0yxDfRf4saZTLC7EeDQRvbSKlZ79fBiOdWirDwv8eV25/ixZFNMhidJcqDz7oJAnneI+WMviCppFOgPDTUHlfeJ8xfG3B6Bf9GU7+M+p7x+hjGlMIa9TM1hrpU3sl++EME2+yu/mZHXAsvVMxmy2msDpc/SHORGXpBnntqnhXnSpndumt7RGwGNvhvhCL+vYT/lhuQ5tPU9eQ82GAWqnN1tbyNRJY9T0UdAIHlthjxas7actRjtCBrIMKixsCdp+dsW4nujqgwGt75sLczvdEr45xBq1SBLCYUDdmNiYHTYDkMA16HZkISC/2gtwvkT9pusbYLzOaFH9VRaWFnqxBHVU+6Op3wLRC61UlUHImYt6SST/ADw1ghvJZMd0vJdU+g5Dfqs4640FSBg+hkTXOikmpoi8jTPMnkR5/LBuWyaUTFNf0quu5/7NM+9icCXiFGfjOeeW7DVDZXgxID1O6h/ibqFH8zbAtbLgMQJFzE9JtMc4x6DIcAzFd9TsSWIUuFJRQfPmB0UHHuct8JZeiGZl7RbQajASR0HIeWEHGy3UxmBnZA9ZPXh4LzXA/wDpX2+Xp1quYFDX3tOkNCnwxe7WJ9DhZxX/AKYZinU00qlCskSG19mb8irXB/rj6jlWYmU0UVAIVSh1EEDvQeUbflilLg6Ecj+1vt6YEfkOGizlvNfnrExMTHUS1MTFlpsfCpb0En+v0xt+jAmA2g/drDR8mjT8wMCXAJrMJzxIWVDUDqTUGW8oe8PYXjDReK064jNL3thXpgBx+2AII9sAV8nVokFlemfsty/dYWON0zlOp/jjS3KqgE/vDnhb61FfC61YJLOwTB4OsfrdVpxD4femnaKRVpfeXcTtqG4wPR4ibaySF2ceNRzE8x5YbZLtcuJP63Lt9pDYTzvsPwtboRjTM8LpVAGJ0T4ayju+S1V3U9D9cKzg0dXmtBwI7WFQ6g23uQuVuGrXABYByoKVB4WHIt+GbEi6kdManJNUpGnWGmtT7javPwE9UYWkcwDgehla2WOisP1RMrUWWCN95fwnZl5jDKpmgUGvxICm8hqbQdE8wDDIdoYjpgHCBE+Ca10mSIJuN38Uky7HWgaRUpnTJ307AN1jk3MemGPxCQ1KlMh6b6QefZVO9HorzHTCziaksO9DAQpE6o29xYfxYOzzCrlEqrGtAwPsQx9rf6sWNClzIczqN7lcy/EJLNEGmy1DysygVfqGb5Y7nB2TvTDAUyBUC8pI0kDrvI8vTF3or2zOhnQdFToUcA06noJgnoJxM7kTUy4MXo84JmncSOuk2MdD1wEVje/tNcTl5i3PfwiqfEgqQP8ABZFFx3g6lQ4A6g+sgYHbNEUa6lrhQyjkS+mi1udtX8Q88BcPZTTCk7sHHUMCoIjzVpnyOO5h++ALksREcolv54uzkGbMwdE8yNVKYdhY01ALHwgFLesNc+UYWZusOzAH+G9qYAuyqoDE+pJHqT1wK5ZlFMEAO2l73AhSzDz0iB+1gg5halbWBppU1hRt3Una+0z8/LFRRETJoi+G5bs9J+2/dUAFomfCBv0AG5+eNM7lnoDTTAOYdQWIMrTNxUJJ57Et1BAtvhwKtWrVGqU4EQs37ixLGdlkW+9vGm5wwpIaj6aZgGJciWaTAIGwX7oNo7198SCL3VscHd2w3K8tmOFKmkNUCndnMkkn7q7xebjUx6DHpOG8CVU7SoP0agftNBzFQeU/4YPTz3xpmM5lco/cAr5mSL9/T9O83oB/PAWaoGoe0zbsCdlJ73oqLZB11T54JzqdpU1gDiWAfXXc6yjKvxFl1XsqKEjbskJg+dZ+d97x649Vw3h9Omk5hVdhYUk7tJek8tuZnyGEmU4QCyimhVfEDoKoY6lu9Vv92F9selyfBlKanaVWSRfvHctv4fPnHTCXuWXHxj3Wn4/37eCYAVK2lgdCC6QIFrWB5XwcqJTUTBY7lmEnqfL6Yz1s86JVCABbly9/LzxZMsokQCfPe2EZgDCxQSoOIDYAknyMR8sdOYjdQPWMcdwACedp88UI1XiYsJF49sC7EAUDZX54xMTHaa6jAKD9ptIx3CYQNaXGAuR8/rg2jxqstu0LDo4Dj/Vf644vCKpEqEf9moh/njrcDzA/7L+0H+eFl2G65C0twvyGVaHDwn4RdH4mYDS1NCp3CnSD+6ZWfSMY1a+Wc+B6ZPNR/wCQff54qODPHeDr6oR9Qxn5Yp/6W4NuzI6sCR+UjC/8YsYWjN+RbEEjmAj+H5KpT72Xro6ncGw/eEmPUWw2o0gYAHYVGHhJ1Uak7hWFp9J9DhA/D6kakoqI3ahVkfw6icZrxQwVqJqB33Vv+cCWl1b+6YMVuH2beceq9DSepTJppF98vVMA+dF9vb8sKFz+ipBU0zs1JgQOZkT4Qelxc4vT4uNEFu1pzIDd2qnn+IcpF8DZh5UTNVBsZuoPL1nnbAhuhVvfq0je9KckVnVDKGU3UjSececdNvO2McrUJU6JKkEib7go6n2It5A7jGVOidJKtrQbxZlmbMN/cYpk6qqxXV3Ts3Kbf+POMXFCAl54cCdd76IrgucFGvTqsP1bArUW5BWO8I/Zg/PDbMZ4Uq+oNqpuhXyI6/7Sf2jhZnKYFN/sm0AizTO3IEAnfxKSNxgLL1gaYUz3Sb8tDWgc7EYsjMJUnIcvXfutBQFLMaVIZYJWDPdIkbcxBGO160+oeeZ5WYchvEeQPXGWVJQ0ywkAMogCe6dMgTfxHGTy1TuyNRA6chvBMbT7YLLLksuytpxsr0iSWK7sYHt1tawBwRSy2simG0Ul8dQ7czAnc725c8UEIpjxHc9ByHl1xTLZapVGkMAqXAYnmTMRyn88VeuigMdmJJ4b8/JNn+IKSU+zpAimP9Zm7VJ5dB9r0EYNBq1g+g/o2WaGZ2s7QIkSbczPnhZkRQy+lqjK9QEGPELclWPqb9IxnxT4j7U+CY21kW9FFhgYk9kJwdkHbIHIJ58P5elrIoBlQeKuV1FvJJge+2PQK1BSFQLqZtXa1CC0UyKl4BAWQAYBnVHPHiEzdaFC1v3ZFjuxgiAJ6++PUcN43XpMXLZZ2Ome5T2XZVKMukTJMC5JPSM726pnacKD4G/GU9epTrPNatVzLbhEpsF9IVb4dZPKq6E6XQCwRl02F7DmPlthFkvjF2ZjUolp/wAt1MeoYgke+G+V+JKMy4qU5GzUzt6pqGEw7gseJhvNIPv7JjQqmISwn6eWNMwhJB364S1/iOkWhHQRtePQd6Lzglc2Y7rgx3rMDcbzpmFBwvFNKXSmscDUQm2XyAcd6YBNusflhjQcoNKaVA63nzv1wNwuudHep90L3WEyTubNAneRitTOLJlqtP8ADH/OHYYbhNBmvFC4FxhfmbBFDiFRAArkAbKQCvXYjzOB8dUEmACT0AJ/LHXIBFUtjnNMsJB5I5OLn7dGg/rTC/7Rguhx6kDPYuh60qzL/PAmX4JVfkVHnTqfzUD64KqfDoXxVQD+4v5sTjM79U/1dJh/LImJ8Y/qKp8Zokkh8ypO+oioPkf64LXPUm2rIfJ1ZD/8hgCl8MoQG7UlSSAQrMDFjDKukkWm5icEj4YpKJZm85Kr/uefphTxh81owz+R/wCRG/FbVVRjsrT916bf/sAIwNmOFofEaidNVNiP4kkYEzmQorOmoF8i1L6XnC5XceCo3/2y/wD8cRjOBQYuLFHN9j9It+F81enUG8d5WwOuV31SI2jvCeh2I9cdrPmHHfNRgPvLf5kA4HNRhzv8z9Pyw8B3ELC9zAe6d74rVa7BluQwMAgSYPIxBI6b4tmKbMZKMt5kIbnkbc8Z1KTCCZWYjUCLH2xoBUUTqiDtI1coMbgeeLPEKpJBBlWPFX7NkaG182J1AwASAee0dIwMtSD5GRHQbj6mcEZjiLsulm1Ai+559G587dd+WBxEGYsR1EjoIsfztgxaoSnOk3VnzH3fuxO15mRzHTHC5EHqDf3F/XBK8MbsO31KBNlgyYaPTkcSjlXrA6dBZVBIJCkg2ESbm17gfTFUCLtH4QzVSREwJnbc2HKTjRcjUIkU3tuT3R/qInGmW4e7kgDQVO0QQfPU23oTiuZydRTDh9rgkx57E2xWYWCv9ZjM4FZBQtjad4I29rzjcZikABoJgen9PrjA0IizLN+8vdPoRGNv0Qi7qSv312Hr/wA7Yo5dUTc4oAPffkmnA6bVqi0qK6ddvEAPRr/Kd8enGRNFdVWjWKj7SIrr79k4I98eWynDqZJUVRSeAQKnd5yCpEBp694dDj2vw/xDO5UBWppmqXkYqLeTpcd7e8MGHpjI8Ens+q2MditEj0hUyrLV7lAUw5AOipQ0PB8JAqPJ6yJGGH/tjMlIao1JgNRjL0ypE7LpcsT7Y9Ll/inKVaS1KgNKqjDUlVf1gAJJZRcsSLd0+wwgz3xRVzNRaCnRTEvpbuEgSKame8pIvbpHlhUYjjWB6/SU78l9ojzCFX4QddL12dlgRIVRDWDQpt6HDDgPDMsKgLUlYg6kJmSb+ZBg/wAsUzVJ48doBABIEkTAAPT/AIw/4LkuzoUnTSVL31KNQFu7t3difIxOIW1uhOM/KZN+ZXolqqwJu0RqBEi17DnY7jHBwpCAdLm3lzveem3thZV4sq1XRfDTKglblSe9cEXUg8vOL4cUM8rIrCCGEgg6hB8/5csaGmTDlhIIqvyhi61mAgMwHQMR+RxTExuiVASKhdYzuSfUk/niopjkBi9GmXMIrOeiifysMN8v8Luf8V0peU6n+QwLntbcp2HgYuL3QSk8GIm3SbCd7T/cY0pZenN9VQnkgH1Jk/lh6MhlqcgI9dxzZgFHqFsPzxEzruIphQB9mith+0xOkfKcJdjT3fpbMP8ADy98/P0PdB5fhDk9xAnkN/UzzxvVoNTP6yo7E/Z7Zf8AaneONl4eCZr1NTc0p3b3P/AwVUVaQJXTlxE/fqH/APn54zl5K1jDDBw6/Fgk+bocz2ik/ekL7SZ/LFMrltRCUg7vuSp0wPxRYL64Iy+UNY6mYrSm9Rhc+SDYnziMGV82y0dOW00KP+Y57z8pH9flg80CEkYQJzm3qfDTqsYo5UgsFrVfu7hbb3n5n5YXu9Su4JBGswoGxvss7xt0xvk8nRI1MKhpA9+qR4j91QD3QeZMk+WGVGsqp+kMvZgytCn91Y8XqeZ6euCBy8zuyAtz8m8B7kpNxXhxoNocqSRq7p9ulr/PAlCmWcKoBJMDVtsd8WzLljqYkuxkk9NlETaAPrg/4dUCq9Q7UqTN7mw/I4dOVklYg0PxQ0WUzLf/AE9KiDqcO2oKdXgZunUtv5YXIohyZBUCPWROqbi3TpgvgJisARdkYe8Bv641zWUn9JjkyEDl3mAj54HNlOU7qj/WHtDxzHkJQFTUrQxYEX368wZP54Iy/EaqkmZgSdW8A/XfEy5FqdUFYaEcjwsN1M8sPnyAzVPlTzVEegYciOqnryJOKc4WITMLCLpLSfD43dLv03L1hFSlobqv93wdwyp2LM1GqjruabgCx3iTaMLqfC+1QtTGl6ZitSa0fjFrL15YJXggICtIbkGA0uItpYA367zywp0CgPRPZnqS2edt9U4K5StaqrUbidLQkzAIsQrbxIg88MOBfDUZqiEfWlRSHZy4CtBuGpMLHcNyJgg7lZwZsuwZM1Sq9tTEA0qoWo/LSAYDGIuCbQYN8MK/AsxlXYUajtTS+lwGXQx1XiAp3ggwSDtgbUQF7SaiDvehT/O8FzVGoB3s3Qaw0lKlVTtJDIgYWP3SeuKPw+rTPapQLaWKyEZGABsWptJCnkVJGNuEcbrBFKlKy7aNTSAfs3XVTPzHlj2OVrdoqsraTAmCCRpJGmwjyketsSZukPxXMuQ4b6grxHDfiGuakUqa1HMqVanqA1HTq7pBW53vhv8ABGbroho1lBpdoyKxMaGU+GecRIaNzc4K47wKk7o7ahVEw4bQwJNjqXvDTYASbTYzitDLN2Co3ZxoAqaypGrVEx9nYmSbk8sU4wEpzmu7ohG8UyyfpXao4191XX7JIGlZKm4Fz7egws4bU7BSpy6PqYtJcobxupNtp98OviZewyZSk60SR3bQWG7KCPUHHi+N/G6GqRtpCr/2dwBMS4MTPywBa6ZCjHNiDVfHsXp1APsKx6tJA/d2+eKY6BjpkSktcWmQiX4rWIjtCq/dTuD/AE/1xll6AdgpcIDJLOTAgSfMkx74oB7e0/Qb4JSvTpiQhqML6nsojov9cAQGjshOa44hnEdTmSfS6aZLJ0Qv6um+Ya8vU7lH2B3+RODaQ7RtHadswEmnTIp01G0sxuRcdPQ4yp8Iq12HbMzye6qEU0IiZ1NBKgQSQLepw1XhrKDSo04IgllsqztM95mI2EgXk7jGFzgTUyd7oAuuMQNbAoOX0PknwS0ZGoJJKUEnzP8ACtrebYWZzMUlMIprEX1VJI9lEAT5Xx6ofDKj9bmXJS40jchD3iBsFEFdRBkg6Rzx5itWSm5dFKfdRjq0jkSfvREk3EmBiMIJolYj6cBxNfSy2uB2mZLMY7lIAexaLKPInHDk1zASu9RyFDdvKgKhDwqUjPeBXpttbFshw79IZmqAU6CmXZZ7x9XOpjHM7TiZ7iArHTSUpQpWQAdB4oFy/QEeeDFLX9lDDoLracXczy9EPmcwK1QCp+ry9LanYWEWI5k/8Yp2z5mpqI0oosOQHn5xjJcuapFgqg2B/NjzP1vg/NoEQZdJLNDVWFoU7L5E/lgiQKC/txQDM4Em3udB4f1Jq4BGoRcmIEWHOB1M+2DEcJl62me+adITvYan/wBx+mKZyqBIXpFo2G/pe3tgTUSsTYGY8yIn6YcO0AsheGPMcD9IrhazWp+oG8brH88MM+FmvSNnYIR0YCCQOWq3PcThfTmmKVUd4Co0EiJUaQTHv9MNeKZxUqwVDhkEnYwSYIP9/XCn1eI3C0YYy4ZDuI9QhEcVqOlhNSmP/wAlPb+JfyjHOHZvS6K9QppPcrQWKjowF3U7EbicMMvkqTwaTBCeTTNN9gwnxUX28iYPI4w4hkQvjlBOlhP+HV5MeqOBv5HAyJgje92R5HZMzTUbrvnxRoY1Quay57PMJ4l5MNiI5j+zgXM14BelTID+KkdXcaRdBPhJ6bdL4I+FuC66rE1RT0dNyYEGDYjcH06HD7MZEUampwzBYaEIjqrKWuoPUXGxBwsuAMaJjScRp0duo58V51sxSfSKjMrR4mHeBB2MRqHQ7g49X8K16XaFc29VhUaEcMQhYxapzDCBBNrmepwqcTbMBlrUKdJHCEEqKupSTDaokDrpAnTth5wz/p/VqU+0pyuoGUqA6KgEgDT41BFwwusyMEKGAsLnB47fmnvFPhKiGOYRnpPqB7hXTBYSCIjTeeom2N+CtTrq6AhKqt3airAYGIiQDDRebzOM+H8POXodm7GrrIKhgNSLzRnECpBsGgHuibAYIyGSNF1hQrEC4aRbxeIRzBAiImNsC5wmnVI0gmeCI7GoyOTBaPDFgwOooQCRMGJBvzGE1XiCUaTPVpE96KcKWmA0pBBEAzJPXHp+K0HgVUcJA70wLjc3tjyXxTmq6inUqqrUAdLNRZrk7NYgAyx7s964xZFUM0TPLKjIlSpSckKSi3qIgM6BpXuarcpIjlzFq8aqLGnhldgRM9lTB99Rmcd4ZxNBTVXqAqQXCrqXunwgxcXJJOwjykXrZftTqVhAsDrQTG5unWcMw+EoHnkvz1GOjDGn8O5korjL1dDQVbTAIOx3mPOMPOFfApcA1XI8lgD5tJPqAMPdjMbqjbhPOi89wvKrUr0kcVCrVFDCkJqFZ72gRcx64+wf+xsihSMvTIVCVksxJsZfVuYjcW6Yz4DwbLZf/Ao6qxXSzclWQWLMfK07k4f6Yg0k7TSIte5Gw8gAJ5XxzsfHznsrVh4eRKcpl1IDHs2NyGAtGr8VxsN94wDxKqKdGzNTl9RNNj2hJYtExzJj0HkMOOG5WsFKuofUzfZnQGbV3Y3IF+YxnneFmorVadFqkSgqO1hAiQD4rSJHpjMBWVoc6pXzriles4bSi06dNAzjVpAUCaYJclmmBpAFyLCxOAk4HcHtUfUQZWnWIIsTDOoVyCdhN9wYx9ByXwzW0hq6EotUVUpsAQNIjvBiSoawGnaDtJGNPiCtQCl69NatRlCgMDHdOoASe6oIExuBecaRihpy2SQZIpK+fZwSopBTTRBN2pwL7uveYnnBgmdsAvVpoV1FlX7KJ44MgvUAI3BMISLHHo6XAq2dqFyezRYJPZwu4A0KIFpsuwJvc4YcS+FaICyTWimbago1EbaVAm472qZiLTOHBwBhG7FmdT6DwHAaea8HlK0TXeCEsqTZqhFvULuf+ME1M1ppCpfU3NtyzglnMdBsOVseu4hwAVWpKadHuoDpRZIBYQhUGBVYeJjaJNpx5r4hyDdqaVNRU7MEsaas5AJNmYeLbkAMHQlB+8hkDZ1PwF51hzNh15fPGgpkCYIBm5Bi29/LH0j4W4KuS7LM1aNWszUVdYgKrVGcdmwe5IQBoI3HQjAWd+FqLLTSjVSkned1aqalSSQE1WCq093SvWTOHHFFlkym68YULU6VNV1OpqNpUajDEaQQLzZrbxfnjiZGq7aRTqMfu6XMDaLiQvrYY+k8H/6c02oLUqM1J2YFabamD6dmKzM3a8Wx6Dg2TzGWNXUwrgkFmqVC0kAhlFrDbysMKOLlsiJLjXcUXiaXwzXWgq5mj2dVT+rZyCHWAxp1Ah1XQW2PdkXGLVaArqQQAyjT3iSY5K4dVaJiGYWmCevt/iDjaVUWikjXusGVhpVgWGwcRNt+mAsll1asKNcaHUQzAarEEwzCRp2EmQRhBcStuFjQ3MdL+G/hI8v8DtpWpla0HTvsTcyuk8xcXPLBOY+G3KpVpOa1UApWWY1JpGgaWtvMkXvhnnQcm5qUm7SiIk2b5+cbEi4AB5HDFONU6iI7UadQEEsyhk2iSCrERcb79MBldKB+Jlhzen+14tyV7pDg6lLAwBoVYgmJPegWgW6zj6xlXWpSpuGI7oiGtYQbg9Z+WFFHL0mpF2SQkxrYNAiRGpBMg7ExOLZepl0UaHFIKZC9n+rEmTYT3jJP8sWZScRwxDICfUqmtAT4iBNud5Plyws4zU7NNQR6hmwAmGaAN7RbmeZwZleMUv8ANQiYBhgZ3vK+mDafE6Rn9cpjzj88NDcwqs4vK8+yvmF0uw1gESORJAZRylTAsMczPBh+jdlU1VPtsqyCSFJFydxG4iY6424++Xem+gstR7dpTF5B3P3vfHnf/Ta6zR/SKzs4HdKpRjTcFTMnndSMDYowCbLxOXarl81op11K02BOuCoJGsjuzKleexMiJx6Gp8cvThK2Wl1Efq66qsXju1qbOPSY6Ww7pZRERQ5MjcGkGlrgEOxMHe55G2+M2APiYE7WamNtuV7WmfLlgg6KqyJsq/oy6f1cKtOCCZAkCAOh0mDpFtrxbGVNIJQieZNiSTck9Jnlgh80Xa4lYMB7xMQbbHFUB1SBqAMkmb35+WOeOa6BK4MuFvMQZsSOcbjnhnls3AgsLC4jYEmJAvc/lgTM0ySdHM8rT0wTlqBAnZiYMRcbnUeQmYHvbFwbpTyNU2yyaQDTgG1+YHIX2xzM1f1qnWdKq0pqgMxIEtAuegHXGCVYUNqs4gWJ97c7gYGzQJpsaffJlDYkgggaVAG+5JPLDcIG5WV91XO540kZiWZ2UsQCUgG/dgE/hAvM48yOHfpRV8yGUAApTNwUDTBbUWWQDvG4w9qZ3tV7OqnfQ6tWgrzANiBaNj6CBvjvEKtJEYUi8lBsIBY3YEfdAgQeexxomkoQFXJ0w1NKaAGNZA1yY1GCRHOALG4QG2NMrlOzIL7nodQWCDBEfzvGO5PKrSCFWGs05YMPCzellABkQZvMY2XNAqRVJOlZKDUpbSYjUv2TvM3P1EzIR8Uo4xmDTrtVpmxCoZbQYvqVVFlUkXMzFhGPL/8ATlahq1q5aogqOFLIYMKxZhyLA+GJG04Pzirna6k0gtFagfsyTBAI1AR1A9bnHqqEISyIiDVOgDSoAFgB1AF+uDzQFIROS4cH1RJANtRjSvKYJLMb/IScLMh8Mg5lwjArTnSpWSd51bAeu+DuH50CWBimGDNE6Ymb+5Png7huXLs2YXUjSIVgACoW9gbkk848OFZgVZzNlcbhxQt3B5iZItaD5X58xg1uB6iCdKWg6fEBFjq2ONqj92Km8yGAvqNrxyEjnjmVVlDqWmbC0QAApG0jBAtSy4pLxTKJXrrVEsQOzkMwYjxW73dBn3k4GyPBGaoSTqZFIVgPssO8jCRqBvbzw/y2SVR4Rfcja2CEposXAAuBYYHM41UzRZeNz9PsahdA1NWaAtMgKoAhldbzIiI87YJbhRqKroiIRpiCdMLYAA77WnD7NcPSoDpuWjaDBBJtbfBeWyQU6t7G3SbSB1ib4NrS5VmASylR7NJXukDvgnWYtqsYnmfXAddi5aUlnAgrK6huJCnS3phhWoPqJeWQ8zaB+Ls4tPnjmR1rI0U9FuQgze3OIgz/AExIkxCsGKrz/EMt3g1NXB2YGJm5PeBiPMgRGCMjl3qgHs9agaLEASB4jezTF4vGHY4owOhVAgHaLm4NoBna8XwKtdtZD6RG+pQt94kDf1m3ngXsBTA8jRKq2QKvp7QMV+7zA8QIIibmwI2wbW4cFI0PThgDpY94lrkwLC2wHIYuaFObU0cTs5IadydQONqdTLODNKmhE7HvSL90fbAgYFsblRzyUortBJO8x3RMjb7I2vE4x7IrIJbfqV+YC7z64ZtwxlhqaO6EAliVv+zp70fM4yOZMnSFA6FhP+4fUTgxW5QygI/M/ljSqbD1x3Exl4LcrATVWf7thjmBGuLXA+ZviYmHN/670WN+qz4+gGXpkCCalzz8LYeuulaMWuNrfZxMTDhfqkmyUZtAXzRIBIajE8rcsLmpAi4Hi6dDbExMQ69UbdOiMVAFSANh+WFpphqxDAMC4Bm8gAQL8hJt54mJijdMCeU8uoXMwq21xYcioH0wE6yVBuNIN731MJ+g+WOYmFqhdHZTJUyikohMKZKiZ1m+2GiCSZvc/TbExMIbcoXral4/bGeeMayLGFuN+eJiY1N7u+CUleUc9ktzy/lg5xO/JjH8OJiYEK9VeiO6P75DGzHut6n8hiYmGtQFbVMJ6Fs1UAsI2G2JiYc+4UFiic/TBKmBMC/ucJqgmo4NwGkDoeo88TEwl/eKdho6igLVAQDC2+TYWZsxlnIsZF+e2JiYrRW1KOD5hv0qdRmepx6jO0xIsLj+ZxMTCXWQvuv/2Q=="/>
          <p:cNvSpPr>
            <a:spLocks noChangeAspect="1" noChangeArrowheads="1"/>
          </p:cNvSpPr>
          <p:nvPr/>
        </p:nvSpPr>
        <p:spPr bwMode="auto">
          <a:xfrm>
            <a:off x="155575" y="-738188"/>
            <a:ext cx="2095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3337"/>
            <a:ext cx="28575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913"/>
            <a:ext cx="28289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19575"/>
            <a:ext cx="2857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“Toothless Mammals”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</a:t>
            </a:r>
            <a:r>
              <a:rPr lang="en-US" dirty="0" smtClean="0">
                <a:hlinkClick r:id="rId2"/>
              </a:rPr>
              <a:t>anteater </a:t>
            </a:r>
            <a:r>
              <a:rPr lang="en-US" dirty="0" smtClean="0"/>
              <a:t>belong to this group, however, they are the only mammal in this group without teeth</a:t>
            </a:r>
          </a:p>
          <a:p>
            <a:endParaRPr lang="en-US" dirty="0"/>
          </a:p>
          <a:p>
            <a:r>
              <a:rPr lang="en-US" dirty="0" smtClean="0"/>
              <a:t>The other members, the armadillos and the sloths, have poorly developed teeth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2124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7073"/>
            <a:ext cx="2895600" cy="19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56389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Trunk-Nosed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elephant </a:t>
            </a:r>
            <a:r>
              <a:rPr lang="en-US" dirty="0" smtClean="0"/>
              <a:t>is the only mammal in this category</a:t>
            </a:r>
          </a:p>
          <a:p>
            <a:endParaRPr lang="en-US" dirty="0"/>
          </a:p>
          <a:p>
            <a:r>
              <a:rPr lang="en-US" dirty="0" smtClean="0"/>
              <a:t>They have a distinguish trunk feature</a:t>
            </a:r>
          </a:p>
          <a:p>
            <a:endParaRPr lang="en-US" dirty="0"/>
          </a:p>
          <a:p>
            <a:r>
              <a:rPr lang="en-US" dirty="0" smtClean="0"/>
              <a:t>They are the largest land animal</a:t>
            </a:r>
          </a:p>
          <a:p>
            <a:endParaRPr lang="en-US" dirty="0" smtClean="0"/>
          </a:p>
          <a:p>
            <a:r>
              <a:rPr lang="en-US" dirty="0" smtClean="0"/>
              <a:t>2 types</a:t>
            </a:r>
          </a:p>
          <a:p>
            <a:pPr lvl="1"/>
            <a:r>
              <a:rPr lang="en-US" dirty="0" smtClean="0"/>
              <a:t>African </a:t>
            </a:r>
          </a:p>
          <a:p>
            <a:pPr lvl="1"/>
            <a:r>
              <a:rPr lang="en-US" dirty="0" smtClean="0"/>
              <a:t>Asiatic</a:t>
            </a:r>
          </a:p>
          <a:p>
            <a:pPr lvl="1"/>
            <a:endParaRPr lang="en-US" dirty="0"/>
          </a:p>
          <a:p>
            <a:r>
              <a:rPr lang="en-US" dirty="0" smtClean="0"/>
              <a:t>The ears of African elephants are larger than Asian elephants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45" y="3143250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4038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-304800"/>
            <a:ext cx="8229600" cy="1143000"/>
          </a:xfrm>
        </p:spPr>
        <p:txBody>
          <a:bodyPr/>
          <a:lstStyle/>
          <a:p>
            <a:r>
              <a:rPr lang="en-US" dirty="0" smtClean="0"/>
              <a:t>Hoofed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612026"/>
            <a:ext cx="8229600" cy="4525963"/>
          </a:xfrm>
        </p:spPr>
        <p:txBody>
          <a:bodyPr/>
          <a:lstStyle/>
          <a:p>
            <a:r>
              <a:rPr lang="en-US" dirty="0" smtClean="0"/>
              <a:t>Divided into those with an even number of toes on each hoof, and those with an odd number</a:t>
            </a:r>
          </a:p>
          <a:p>
            <a:pPr lvl="1"/>
            <a:r>
              <a:rPr lang="en-US" dirty="0" smtClean="0"/>
              <a:t>Even: pigs, camels, goats, cows, and giraffes</a:t>
            </a:r>
          </a:p>
          <a:p>
            <a:pPr lvl="1"/>
            <a:r>
              <a:rPr lang="en-US" dirty="0" smtClean="0"/>
              <a:t>Odd: horses, rhino, </a:t>
            </a:r>
            <a:r>
              <a:rPr lang="en-US" dirty="0" smtClean="0">
                <a:hlinkClick r:id="rId2"/>
              </a:rPr>
              <a:t>tapirs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8936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94143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1268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2875008"/>
            <a:ext cx="1647825" cy="207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54419"/>
            <a:ext cx="1265367" cy="158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9099"/>
            <a:ext cx="2090738" cy="162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Gnawing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More of these mammals than any other on earth</a:t>
            </a:r>
          </a:p>
          <a:p>
            <a:endParaRPr lang="en-US" dirty="0"/>
          </a:p>
          <a:p>
            <a:r>
              <a:rPr lang="en-US" dirty="0" smtClean="0"/>
              <a:t>Commonly known as </a:t>
            </a:r>
            <a:r>
              <a:rPr lang="en-US" dirty="0" smtClean="0">
                <a:hlinkClick r:id="rId2"/>
              </a:rPr>
              <a:t>rodents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Ex: squirrel, beavers, chipmunks, rat, mice, porcupines</a:t>
            </a:r>
          </a:p>
          <a:p>
            <a:endParaRPr lang="en-US" dirty="0"/>
          </a:p>
          <a:p>
            <a:r>
              <a:rPr lang="en-US" dirty="0" smtClean="0"/>
              <a:t>Common characteristics are four special incisors that are used for gnawing</a:t>
            </a:r>
          </a:p>
          <a:p>
            <a:endParaRPr lang="en-US" dirty="0"/>
          </a:p>
          <a:p>
            <a:r>
              <a:rPr lang="en-US" dirty="0" smtClean="0"/>
              <a:t>Rodents spread serious disease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8764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3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Rodentlike</a:t>
            </a:r>
            <a:r>
              <a:rPr lang="en-US" dirty="0" smtClean="0"/>
              <a:t>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rabbits, hares, </a:t>
            </a:r>
            <a:r>
              <a:rPr lang="en-US" dirty="0" err="1" smtClean="0">
                <a:hlinkClick r:id="rId2"/>
              </a:rPr>
              <a:t>pikas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 gnawing teeth, similar to rodents</a:t>
            </a:r>
          </a:p>
          <a:p>
            <a:endParaRPr lang="en-US" dirty="0" smtClean="0"/>
          </a:p>
          <a:p>
            <a:r>
              <a:rPr lang="en-US" dirty="0" smtClean="0"/>
              <a:t>Unlike rodents, they have a small pair of grinding teeth </a:t>
            </a:r>
            <a:r>
              <a:rPr lang="en-US" dirty="0"/>
              <a:t>b</a:t>
            </a:r>
            <a:r>
              <a:rPr lang="en-US" dirty="0" smtClean="0"/>
              <a:t>ehind their gnawing teeth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70764"/>
            <a:ext cx="15049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94564"/>
            <a:ext cx="183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99456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Water-Dwelling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whales, dolphins, porpoises, dugongs,  and manatees</a:t>
            </a:r>
            <a:endParaRPr lang="en-US" dirty="0"/>
          </a:p>
          <a:p>
            <a:r>
              <a:rPr lang="en-US" dirty="0" smtClean="0"/>
              <a:t>Intelligent</a:t>
            </a:r>
          </a:p>
          <a:p>
            <a:r>
              <a:rPr lang="en-US" dirty="0" smtClean="0"/>
              <a:t>Have hair</a:t>
            </a:r>
          </a:p>
          <a:p>
            <a:r>
              <a:rPr lang="en-US" dirty="0" smtClean="0"/>
              <a:t>Feed their young milk</a:t>
            </a:r>
          </a:p>
          <a:p>
            <a:r>
              <a:rPr lang="en-US" dirty="0" smtClean="0"/>
              <a:t>Live in the water but breath </a:t>
            </a:r>
            <a:r>
              <a:rPr lang="en-US" dirty="0" smtClean="0">
                <a:hlinkClick r:id="rId2"/>
              </a:rPr>
              <a:t>air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8" y="5029200"/>
            <a:ext cx="19812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eyes that face forward</a:t>
            </a:r>
          </a:p>
          <a:p>
            <a:r>
              <a:rPr lang="en-US" dirty="0" smtClean="0"/>
              <a:t>5 fingers on each hand</a:t>
            </a:r>
          </a:p>
          <a:p>
            <a:r>
              <a:rPr lang="en-US" dirty="0" smtClean="0"/>
              <a:t>5 toes on each foot</a:t>
            </a:r>
          </a:p>
          <a:p>
            <a:r>
              <a:rPr lang="en-US" dirty="0" smtClean="0"/>
              <a:t>Large brains most intelligent</a:t>
            </a:r>
          </a:p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0"/>
            <a:ext cx="14763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257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0963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92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</a:t>
            </a:r>
            <a:r>
              <a:rPr lang="en-US" dirty="0" smtClean="0"/>
              <a:t>of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about 4000 kinds of mammals on the earth</a:t>
            </a:r>
          </a:p>
          <a:p>
            <a:r>
              <a:rPr lang="en-US" dirty="0" smtClean="0"/>
              <a:t>Mammals are warm-blooded vertebrates that have hair and feed their young with milk produced in mammary glands</a:t>
            </a:r>
          </a:p>
          <a:p>
            <a:r>
              <a:rPr lang="en-US" dirty="0" smtClean="0"/>
              <a:t>The word mammal comes from the term mammary gland</a:t>
            </a:r>
          </a:p>
          <a:p>
            <a:r>
              <a:rPr lang="en-US" dirty="0" smtClean="0"/>
              <a:t>At one time during their lives, all mammals possess fur or hair</a:t>
            </a:r>
          </a:p>
        </p:txBody>
      </p:sp>
    </p:spTree>
    <p:extLst>
      <p:ext uri="{BB962C8B-B14F-4D97-AF65-F5344CB8AC3E}">
        <p14:creationId xmlns:p14="http://schemas.microsoft.com/office/powerpoint/2010/main" val="37482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8686800" cy="6096000"/>
          </a:xfrm>
        </p:spPr>
        <p:txBody>
          <a:bodyPr>
            <a:noAutofit/>
          </a:bodyPr>
          <a:lstStyle/>
          <a:p>
            <a:r>
              <a:rPr lang="en-US" dirty="0"/>
              <a:t>Believed to be the most intelligent animal on earth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Mammals </a:t>
            </a:r>
            <a:r>
              <a:rPr lang="en-US" dirty="0" smtClean="0"/>
              <a:t>are classified by the way their young develop</a:t>
            </a:r>
          </a:p>
          <a:p>
            <a:pPr lvl="1"/>
            <a:r>
              <a:rPr lang="en-US" dirty="0" smtClean="0"/>
              <a:t>Egg-laying mammals</a:t>
            </a:r>
          </a:p>
          <a:p>
            <a:pPr lvl="1"/>
            <a:r>
              <a:rPr lang="en-US" dirty="0" smtClean="0"/>
              <a:t>Pouched mammals</a:t>
            </a:r>
          </a:p>
          <a:p>
            <a:pPr lvl="1"/>
            <a:r>
              <a:rPr lang="en-US" dirty="0" smtClean="0"/>
              <a:t>Placental mammals</a:t>
            </a:r>
          </a:p>
          <a:p>
            <a:pPr lvl="1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857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6" y="4343399"/>
            <a:ext cx="2507611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105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6629400" cy="817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Egg-Laying</a:t>
            </a:r>
            <a:r>
              <a:rPr lang="en-US" dirty="0" smtClean="0"/>
              <a:t> </a:t>
            </a:r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399"/>
            <a:ext cx="4038600" cy="533400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Mammals that lay eggs are called monotremes </a:t>
            </a:r>
          </a:p>
          <a:p>
            <a:endParaRPr lang="en-US" dirty="0" smtClean="0"/>
          </a:p>
          <a:p>
            <a:r>
              <a:rPr lang="en-US" dirty="0" smtClean="0"/>
              <a:t>Examples: </a:t>
            </a:r>
            <a:r>
              <a:rPr lang="en-US" dirty="0" smtClean="0">
                <a:hlinkClick r:id="rId2"/>
              </a:rPr>
              <a:t>spiny anteater</a:t>
            </a:r>
            <a:r>
              <a:rPr lang="en-US" dirty="0" smtClean="0"/>
              <a:t>, duckbilled </a:t>
            </a:r>
            <a:r>
              <a:rPr lang="en-US" dirty="0" smtClean="0">
                <a:hlinkClick r:id="rId3"/>
              </a:rPr>
              <a:t>platypus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spiny anteater lays her eggs then places them in her pouch to develop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71819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Pouched </a:t>
            </a:r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Mammals with pouches are called </a:t>
            </a:r>
            <a:r>
              <a:rPr lang="en-US" dirty="0" smtClean="0">
                <a:hlinkClick r:id="rId2"/>
              </a:rPr>
              <a:t>marsupial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young of marsupials are born only partially developed. They further develop in the pouch of their mother.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 kangaroos, koala, opossums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5746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236748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Placental </a:t>
            </a:r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Placental Mammals develop totally inside the female</a:t>
            </a:r>
          </a:p>
          <a:p>
            <a:endParaRPr lang="en-US" dirty="0"/>
          </a:p>
          <a:p>
            <a:r>
              <a:rPr lang="en-US" dirty="0" smtClean="0"/>
              <a:t>The females in this group of mammals have placenta </a:t>
            </a:r>
          </a:p>
          <a:p>
            <a:pPr lvl="1"/>
            <a:r>
              <a:rPr lang="en-US" dirty="0" smtClean="0"/>
              <a:t>a structure through which the developing young receive food and oxygen while in the mother’s body. The placenta also removes wastes from the developing young.</a:t>
            </a:r>
          </a:p>
          <a:p>
            <a:pPr lvl="1"/>
            <a:endParaRPr lang="en-US" dirty="0"/>
          </a:p>
          <a:p>
            <a:r>
              <a:rPr lang="en-US" dirty="0" smtClean="0"/>
              <a:t>There are more than 20 groups of placental mammals</a:t>
            </a:r>
          </a:p>
          <a:p>
            <a:endParaRPr lang="en-US" dirty="0"/>
          </a:p>
          <a:p>
            <a:r>
              <a:rPr lang="en-US" dirty="0" smtClean="0"/>
              <a:t>They are grouped according to how they eat, move about, and where they live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7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nsect-Eating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hlinkClick r:id="rId2"/>
              </a:rPr>
              <a:t>star nosed mole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hedgehogs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shrew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2133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2694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45" y="222885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Bats are the only flying mammal</a:t>
            </a:r>
            <a:br>
              <a:rPr lang="en-US" dirty="0" smtClean="0"/>
            </a:br>
            <a:r>
              <a:rPr lang="en-US" dirty="0" smtClean="0"/>
              <a:t>20% of all mammals in the world</a:t>
            </a:r>
          </a:p>
          <a:p>
            <a:pPr lvl="1"/>
            <a:r>
              <a:rPr lang="en-US" dirty="0" smtClean="0"/>
              <a:t>2 types </a:t>
            </a:r>
          </a:p>
          <a:p>
            <a:pPr lvl="2"/>
            <a:r>
              <a:rPr lang="en-US" dirty="0" smtClean="0"/>
              <a:t>Fruit eaters  30% </a:t>
            </a:r>
          </a:p>
          <a:p>
            <a:pPr lvl="2"/>
            <a:r>
              <a:rPr lang="en-US" dirty="0" smtClean="0">
                <a:hlinkClick r:id="rId2"/>
              </a:rPr>
              <a:t>Insect eaters</a:t>
            </a:r>
            <a:r>
              <a:rPr lang="en-US" dirty="0" smtClean="0"/>
              <a:t> 70%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4572000"/>
            <a:ext cx="2286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8229600" cy="1143000"/>
          </a:xfrm>
        </p:spPr>
        <p:txBody>
          <a:bodyPr/>
          <a:lstStyle/>
          <a:p>
            <a:r>
              <a:rPr lang="en-US" dirty="0" smtClean="0"/>
              <a:t>Flesh-Eating Mammals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mammals in this group are carnivores, or flesh eaters </a:t>
            </a:r>
          </a:p>
          <a:p>
            <a:endParaRPr lang="en-US" dirty="0"/>
          </a:p>
          <a:p>
            <a:r>
              <a:rPr lang="en-US" dirty="0" smtClean="0"/>
              <a:t>Carnivores are predators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Canines</a:t>
            </a:r>
            <a:r>
              <a:rPr lang="en-US" dirty="0" smtClean="0"/>
              <a:t>: pointed teeth next to the incisor </a:t>
            </a:r>
          </a:p>
          <a:p>
            <a:endParaRPr lang="en-US" dirty="0" smtClean="0"/>
          </a:p>
          <a:p>
            <a:r>
              <a:rPr lang="en-US" dirty="0" smtClean="0"/>
              <a:t>Incisors: one of the 4 front teeth used for biting</a:t>
            </a:r>
          </a:p>
          <a:p>
            <a:endParaRPr lang="en-US" dirty="0"/>
          </a:p>
          <a:p>
            <a:r>
              <a:rPr lang="en-US" dirty="0" smtClean="0"/>
              <a:t>Examples: walruses, </a:t>
            </a:r>
            <a:r>
              <a:rPr lang="en-US" b="1" dirty="0" smtClean="0"/>
              <a:t>lions, and tigers, and bears OH MY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362200"/>
            <a:ext cx="2371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510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Mammals</vt:lpstr>
      <vt:lpstr>Characteristics of Mammals</vt:lpstr>
      <vt:lpstr>PowerPoint Presentation</vt:lpstr>
      <vt:lpstr> Egg-Laying Mammals</vt:lpstr>
      <vt:lpstr>Pouched Mammals</vt:lpstr>
      <vt:lpstr>Placental Mammals</vt:lpstr>
      <vt:lpstr>Insect-Eating Mammals</vt:lpstr>
      <vt:lpstr>Flying Mammals</vt:lpstr>
      <vt:lpstr>Flesh-Eating Mammals </vt:lpstr>
      <vt:lpstr>“Toothless Mammals”</vt:lpstr>
      <vt:lpstr>Trunk-Nosed Mammals</vt:lpstr>
      <vt:lpstr>Hoofed Mammals</vt:lpstr>
      <vt:lpstr>Gnawing Mammals</vt:lpstr>
      <vt:lpstr>Rodentlike Mammals</vt:lpstr>
      <vt:lpstr>Water-Dwelling Mammals</vt:lpstr>
      <vt:lpstr>Primates</vt:lpstr>
    </vt:vector>
  </TitlesOfParts>
  <Company>Bartelso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Bartelso School</dc:creator>
  <cp:lastModifiedBy>Ashley Stefanisin</cp:lastModifiedBy>
  <cp:revision>54</cp:revision>
  <dcterms:created xsi:type="dcterms:W3CDTF">2010-12-10T15:08:34Z</dcterms:created>
  <dcterms:modified xsi:type="dcterms:W3CDTF">2016-10-24T21:05:24Z</dcterms:modified>
</cp:coreProperties>
</file>